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406B-CC7C-471F-98EB-82C88EE6DA0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547F-3209-483B-91FA-57D880499A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964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406B-CC7C-471F-98EB-82C88EE6DA0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547F-3209-483B-91FA-57D880499A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18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406B-CC7C-471F-98EB-82C88EE6DA0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547F-3209-483B-91FA-57D880499A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54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406B-CC7C-471F-98EB-82C88EE6DA0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547F-3209-483B-91FA-57D880499A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83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406B-CC7C-471F-98EB-82C88EE6DA0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547F-3209-483B-91FA-57D880499A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56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406B-CC7C-471F-98EB-82C88EE6DA0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547F-3209-483B-91FA-57D880499A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8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406B-CC7C-471F-98EB-82C88EE6DA0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547F-3209-483B-91FA-57D880499A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94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406B-CC7C-471F-98EB-82C88EE6DA0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547F-3209-483B-91FA-57D880499A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20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406B-CC7C-471F-98EB-82C88EE6DA0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547F-3209-483B-91FA-57D880499A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62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406B-CC7C-471F-98EB-82C88EE6DA0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547F-3209-483B-91FA-57D880499A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27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406B-CC7C-471F-98EB-82C88EE6DA0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547F-3209-483B-91FA-57D880499A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78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D406B-CC7C-471F-98EB-82C88EE6DA04}" type="datetimeFigureOut">
              <a:rPr lang="fr-FR" smtClean="0"/>
              <a:t>20/11/2012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4547F-3209-483B-91FA-57D880499A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02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.paperblog.fr/i/130/1302742/activite-musculaire-etre-L-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759" y="908720"/>
            <a:ext cx="696676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475656" y="3645024"/>
            <a:ext cx="6048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ATP et Activité musculaire</a:t>
            </a:r>
            <a:endParaRPr lang="fr-FR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61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35208" y="152543"/>
            <a:ext cx="1656184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Acide lactique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647104" y="83716"/>
            <a:ext cx="1656184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Glucose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098804" y="332656"/>
            <a:ext cx="648072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fr-FR" b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fr-FR" b="1" baseline="-25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558945" y="141633"/>
            <a:ext cx="648072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fr-FR" b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fr-FR" b="1" baseline="-25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8316417" y="404571"/>
            <a:ext cx="827584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fr-FR" b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fr-FR" b="1" baseline="-25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709954" y="1014295"/>
            <a:ext cx="8136396" cy="568533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107504" y="2924944"/>
            <a:ext cx="9036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07504" y="4293096"/>
            <a:ext cx="9036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07504" y="908627"/>
            <a:ext cx="504056" cy="194430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20672" y="2924944"/>
            <a:ext cx="504056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135213" y="4523976"/>
            <a:ext cx="504056" cy="1944309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1115616" y="1628753"/>
            <a:ext cx="1656184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Acide lactique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004048" y="2420888"/>
            <a:ext cx="3485657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RESPIR</a:t>
            </a:r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ATION</a:t>
            </a:r>
            <a:endParaRPr lang="fr-FR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3635896" y="1934763"/>
            <a:ext cx="1656184" cy="39609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Pyruvate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3647104" y="1124697"/>
            <a:ext cx="1656184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Glucose</a:t>
            </a:r>
            <a:endParaRPr lang="fr-FR" dirty="0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254" y="980728"/>
            <a:ext cx="1529061" cy="1299702"/>
          </a:xfrm>
          <a:prstGeom prst="rect">
            <a:avLst/>
          </a:prstGeom>
        </p:spPr>
      </p:pic>
      <p:sp>
        <p:nvSpPr>
          <p:cNvPr id="22" name="Ellipse 21"/>
          <p:cNvSpPr/>
          <p:nvPr/>
        </p:nvSpPr>
        <p:spPr>
          <a:xfrm>
            <a:off x="913052" y="3248980"/>
            <a:ext cx="1496532" cy="7200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ADP</a:t>
            </a:r>
            <a:endParaRPr lang="fr-FR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Explosion 1 22"/>
          <p:cNvSpPr/>
          <p:nvPr/>
        </p:nvSpPr>
        <p:spPr>
          <a:xfrm>
            <a:off x="6228184" y="3108978"/>
            <a:ext cx="2324775" cy="1188132"/>
          </a:xfrm>
          <a:prstGeom prst="irregularSeal1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ATP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Flèche courbée vers la droite 23"/>
          <p:cNvSpPr/>
          <p:nvPr/>
        </p:nvSpPr>
        <p:spPr>
          <a:xfrm rot="16200000">
            <a:off x="4305376" y="1582215"/>
            <a:ext cx="587497" cy="4842295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Flèche courbée vers la droite 25"/>
          <p:cNvSpPr/>
          <p:nvPr/>
        </p:nvSpPr>
        <p:spPr>
          <a:xfrm rot="5400000">
            <a:off x="4305375" y="899520"/>
            <a:ext cx="587497" cy="4842295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Éclair 27"/>
          <p:cNvSpPr/>
          <p:nvPr/>
        </p:nvSpPr>
        <p:spPr>
          <a:xfrm>
            <a:off x="5261051" y="2636657"/>
            <a:ext cx="504056" cy="756084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913052" y="2420888"/>
            <a:ext cx="3409744" cy="5040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FERMENTATION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Éclair 28"/>
          <p:cNvSpPr/>
          <p:nvPr/>
        </p:nvSpPr>
        <p:spPr>
          <a:xfrm>
            <a:off x="4526124" y="4033898"/>
            <a:ext cx="504056" cy="1339317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clair 26"/>
          <p:cNvSpPr/>
          <p:nvPr/>
        </p:nvSpPr>
        <p:spPr>
          <a:xfrm>
            <a:off x="3395076" y="2648877"/>
            <a:ext cx="504056" cy="756084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52" y="4445496"/>
            <a:ext cx="3171242" cy="2101270"/>
          </a:xfrm>
          <a:prstGeom prst="rect">
            <a:avLst/>
          </a:prstGeom>
        </p:spPr>
      </p:pic>
      <p:sp>
        <p:nvSpPr>
          <p:cNvPr id="31" name="Flèche droite rayée 30"/>
          <p:cNvSpPr/>
          <p:nvPr/>
        </p:nvSpPr>
        <p:spPr>
          <a:xfrm>
            <a:off x="4084293" y="5496131"/>
            <a:ext cx="1491243" cy="453149"/>
          </a:xfrm>
          <a:prstGeom prst="stripedRightArrow">
            <a:avLst>
              <a:gd name="adj1" fmla="val 50000"/>
              <a:gd name="adj2" fmla="val 117263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Éclair 33"/>
          <p:cNvSpPr/>
          <p:nvPr/>
        </p:nvSpPr>
        <p:spPr>
          <a:xfrm rot="18825061">
            <a:off x="8208371" y="5823335"/>
            <a:ext cx="504056" cy="1116170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Éclair 32"/>
          <p:cNvSpPr/>
          <p:nvPr/>
        </p:nvSpPr>
        <p:spPr>
          <a:xfrm rot="16429506">
            <a:off x="8324654" y="4649349"/>
            <a:ext cx="504056" cy="1116170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337" y="4932384"/>
            <a:ext cx="2763567" cy="1427843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 rot="16200000">
            <a:off x="-476854" y="526529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Contraction</a:t>
            </a:r>
            <a:endParaRPr lang="fr-FR" sz="2400" b="1" dirty="0"/>
          </a:p>
        </p:txBody>
      </p:sp>
      <p:sp>
        <p:nvSpPr>
          <p:cNvPr id="36" name="ZoneTexte 35"/>
          <p:cNvSpPr txBox="1"/>
          <p:nvPr/>
        </p:nvSpPr>
        <p:spPr>
          <a:xfrm rot="16200000">
            <a:off x="-504564" y="3350567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Couplage</a:t>
            </a:r>
            <a:endParaRPr lang="fr-FR" sz="2400" b="1" dirty="0"/>
          </a:p>
        </p:txBody>
      </p:sp>
      <p:sp>
        <p:nvSpPr>
          <p:cNvPr id="37" name="ZoneTexte 36"/>
          <p:cNvSpPr txBox="1"/>
          <p:nvPr/>
        </p:nvSpPr>
        <p:spPr>
          <a:xfrm rot="16200000">
            <a:off x="-504563" y="1681417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/>
              <a:t>Métabolisme</a:t>
            </a:r>
            <a:endParaRPr lang="fr-FR" sz="2200" b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1799692" y="6283619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Muscle relâché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5765107" y="6251353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Muscle contracté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7390572" y="4632034"/>
            <a:ext cx="1647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Énergie mécanique</a:t>
            </a:r>
            <a:endParaRPr lang="fr-FR" sz="1400" dirty="0"/>
          </a:p>
        </p:txBody>
      </p:sp>
      <p:sp>
        <p:nvSpPr>
          <p:cNvPr id="41" name="ZoneTexte 40"/>
          <p:cNvSpPr txBox="1"/>
          <p:nvPr/>
        </p:nvSpPr>
        <p:spPr>
          <a:xfrm>
            <a:off x="7636776" y="6436019"/>
            <a:ext cx="1647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Énergie thermique</a:t>
            </a:r>
            <a:endParaRPr lang="fr-FR" sz="1400" dirty="0"/>
          </a:p>
        </p:txBody>
      </p:sp>
      <p:sp>
        <p:nvSpPr>
          <p:cNvPr id="42" name="Flèche vers le bas 41"/>
          <p:cNvSpPr/>
          <p:nvPr/>
        </p:nvSpPr>
        <p:spPr>
          <a:xfrm>
            <a:off x="4292074" y="496046"/>
            <a:ext cx="366244" cy="581137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lèche vers le bas 42"/>
          <p:cNvSpPr/>
          <p:nvPr/>
        </p:nvSpPr>
        <p:spPr>
          <a:xfrm>
            <a:off x="4343002" y="1543256"/>
            <a:ext cx="366244" cy="391507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lèche vers le bas 43"/>
          <p:cNvSpPr/>
          <p:nvPr/>
        </p:nvSpPr>
        <p:spPr>
          <a:xfrm rot="6367836">
            <a:off x="3021657" y="1462944"/>
            <a:ext cx="366244" cy="939485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Flèche vers le bas 44"/>
          <p:cNvSpPr/>
          <p:nvPr/>
        </p:nvSpPr>
        <p:spPr>
          <a:xfrm rot="10800000">
            <a:off x="1616570" y="656599"/>
            <a:ext cx="366244" cy="969667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lèche vers le bas 45"/>
          <p:cNvSpPr/>
          <p:nvPr/>
        </p:nvSpPr>
        <p:spPr>
          <a:xfrm rot="15796457">
            <a:off x="5736326" y="1316050"/>
            <a:ext cx="366244" cy="127373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Virage 46"/>
          <p:cNvSpPr/>
          <p:nvPr/>
        </p:nvSpPr>
        <p:spPr>
          <a:xfrm>
            <a:off x="7702854" y="717120"/>
            <a:ext cx="900100" cy="720126"/>
          </a:xfrm>
          <a:prstGeom prst="bentArrow">
            <a:avLst>
              <a:gd name="adj1" fmla="val 17304"/>
              <a:gd name="adj2" fmla="val 17304"/>
              <a:gd name="adj3" fmla="val 23076"/>
              <a:gd name="adj4" fmla="val 4375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8" name="Virage 47"/>
          <p:cNvSpPr/>
          <p:nvPr/>
        </p:nvSpPr>
        <p:spPr>
          <a:xfrm>
            <a:off x="7119784" y="332656"/>
            <a:ext cx="583070" cy="864119"/>
          </a:xfrm>
          <a:prstGeom prst="bentArrow">
            <a:avLst>
              <a:gd name="adj1" fmla="val 17304"/>
              <a:gd name="adj2" fmla="val 17304"/>
              <a:gd name="adj3" fmla="val 23076"/>
              <a:gd name="adj4" fmla="val 4375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9" name="Flèche vers le bas 48"/>
          <p:cNvSpPr/>
          <p:nvPr/>
        </p:nvSpPr>
        <p:spPr>
          <a:xfrm rot="20450422">
            <a:off x="6494600" y="746589"/>
            <a:ext cx="286851" cy="89756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10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6" grpId="0" animBg="1"/>
      <p:bldP spid="28" grpId="0" animBg="1"/>
      <p:bldP spid="17" grpId="0" animBg="1"/>
      <p:bldP spid="29" grpId="0" animBg="1"/>
      <p:bldP spid="27" grpId="0" animBg="1"/>
      <p:bldP spid="31" grpId="0" animBg="1"/>
      <p:bldP spid="34" grpId="0" animBg="1"/>
      <p:bldP spid="33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29</Words>
  <Application>Microsoft Office PowerPoint</Application>
  <PresentationFormat>Affichage à l'écran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</dc:creator>
  <cp:lastModifiedBy>Nico</cp:lastModifiedBy>
  <cp:revision>5</cp:revision>
  <dcterms:created xsi:type="dcterms:W3CDTF">2012-11-20T21:16:32Z</dcterms:created>
  <dcterms:modified xsi:type="dcterms:W3CDTF">2012-11-20T22:05:58Z</dcterms:modified>
</cp:coreProperties>
</file>